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68" r:id="rId17"/>
    <p:sldId id="272" r:id="rId18"/>
    <p:sldId id="273" r:id="rId19"/>
    <p:sldId id="275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11" y="774665"/>
            <a:ext cx="93965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i="1" u="sng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Список литературы </a:t>
            </a:r>
            <a:r>
              <a:rPr lang="ru-RU" sz="5400" b="1" i="1" u="sng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5400" b="1" i="1" u="sng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для </a:t>
            </a:r>
            <a:r>
              <a:rPr lang="ru-RU" sz="5400" b="1" i="1" u="sng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летнего чтения будущим шестиклассникам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79912" y="5589240"/>
            <a:ext cx="525658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Составитель: </a:t>
            </a:r>
            <a:r>
              <a:rPr lang="ru-RU" sz="2000" dirty="0" err="1" smtClean="0"/>
              <a:t>Абдулхаева</a:t>
            </a:r>
            <a:r>
              <a:rPr lang="ru-RU" sz="2000" dirty="0" smtClean="0"/>
              <a:t> </a:t>
            </a:r>
            <a:r>
              <a:rPr lang="ru-RU" sz="2000" dirty="0" err="1" smtClean="0"/>
              <a:t>Рамзия</a:t>
            </a:r>
            <a:r>
              <a:rPr lang="ru-RU" sz="2000" dirty="0" smtClean="0"/>
              <a:t> </a:t>
            </a:r>
            <a:r>
              <a:rPr lang="ru-RU" sz="2000" smtClean="0"/>
              <a:t>Абдулхаевна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9312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-dog.ru/wallpapers/12/14/292452215674799/rasteniya-uzor-zavitki-listya-vetki-cve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000"/>
            <a:ext cx="9144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7" y="2204865"/>
            <a:ext cx="3888432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Писатель в рассказе обращается </a:t>
            </a:r>
            <a:r>
              <a:rPr lang="ru-RU" dirty="0"/>
              <a:t>к традиционной для русской литературы "чиновничьей" теме. </a:t>
            </a:r>
            <a:r>
              <a:rPr lang="ru-RU" dirty="0" smtClean="0"/>
              <a:t>В </a:t>
            </a:r>
            <a:r>
              <a:rPr lang="ru-RU" dirty="0"/>
              <a:t>отличие от своих предшественников (Гоголя, Салтыкова-Щедрина, Сухово-Кобылина) Чехов обличает не сильных мира сего, а "маленького человека", сверх меры усердствующего в своем раболепии.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65245" y="-62907"/>
            <a:ext cx="900821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А.П. Чехов 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Смерть чиновника»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00" name="Picture 4" descr="https://www.dirigable-book.ru/upload/iblock/4f9/4f9b5c1ecff077a109ebb09d65146e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8589">
            <a:off x="4716016" y="1850828"/>
            <a:ext cx="4012585" cy="5007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2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clip.cookdiary.net/sites/default/files/wallpaper/classics-clipart/429604/classics-clipart-powerpoint-429604-3459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732"/>
            <a:ext cx="9227490" cy="692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12259"/>
            <a:ext cx="8352928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В.П. Астафьев </a:t>
            </a:r>
            <a:endParaRPr lang="ru-RU" sz="4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</a:t>
            </a:r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Конь с розовой гривой».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122" name="Picture 2" descr="https://cdn.book24.ru/v2/ITD000000000293061/COVER/cover3d1__w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58809"/>
            <a:ext cx="4227898" cy="5206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060848"/>
            <a:ext cx="5004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000" b="1" dirty="0"/>
              <a:t>«Конь с розовой гривой</a:t>
            </a:r>
            <a:r>
              <a:rPr lang="ru-RU" sz="2000" b="1" dirty="0" smtClean="0"/>
              <a:t>»</a:t>
            </a:r>
          </a:p>
          <a:p>
            <a:r>
              <a:rPr lang="ru-RU" sz="2000" b="1" dirty="0" smtClean="0"/>
              <a:t> «</a:t>
            </a:r>
            <a:r>
              <a:rPr lang="ru-RU" sz="2000" b="1" dirty="0"/>
              <a:t>Конь с розовой гривой» – это добрый, немного печальный, поучительный рассказ о маленьком мальчике-сиротке, который совершил неблаговидный поступок, но вовремя осознал свою вину и искренне раскаялся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824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-dog.ru/wallpapers/12/14/292452215674799/rasteniya-uzor-zavitki-listya-vetki-cve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777"/>
            <a:ext cx="9144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www.dirigable-book.ru/upload/iblock/ab2/ab2dcbd74458ba2d4c9e812f3e094f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546">
            <a:off x="5335054" y="1772815"/>
            <a:ext cx="3600000" cy="4348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0"/>
            <a:ext cx="8064896" cy="1446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/>
              <a:t>В.Г. </a:t>
            </a:r>
            <a:r>
              <a:rPr lang="ru-RU" sz="4400" dirty="0" smtClean="0"/>
              <a:t>Распутин</a:t>
            </a:r>
          </a:p>
          <a:p>
            <a:pPr algn="ctr"/>
            <a:r>
              <a:rPr lang="ru-RU" sz="4400" dirty="0" smtClean="0"/>
              <a:t> </a:t>
            </a:r>
            <a:r>
              <a:rPr lang="ru-RU" sz="4400" dirty="0"/>
              <a:t>«Уроки французского».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534" y="1623699"/>
            <a:ext cx="4888556" cy="480131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Один из лучших рассказов известного русского писателя Валентина Григорьевича Распутина, ставший классикой отечественной литературы.</a:t>
            </a:r>
            <a:br>
              <a:rPr lang="ru-RU" dirty="0"/>
            </a:br>
            <a:r>
              <a:rPr lang="ru-RU" dirty="0"/>
              <a:t>1948 год. Трудное послевоенное время, разруха, голод. Детям рано приходилось взрослеть, принимать на себя взрослые обязанности. Герой рассказа, одиннадцатилетний мальчик, оторванный от дома, сталкивается с нуждой, голодает. Он в одиночку борется за своё существование, не принимая милостыни и помощи от окружающих.</a:t>
            </a:r>
            <a:br>
              <a:rPr lang="ru-RU" dirty="0"/>
            </a:br>
            <a:r>
              <a:rPr lang="ru-RU" dirty="0"/>
              <a:t>Благодаря молодой учительнице французского Лидии Михайловне мальчик открывает для себя новый мир, где люди могут доверять друг другу, поддерживать и помогать, разделять горе и радость, избавлять от одиночества. </a:t>
            </a:r>
          </a:p>
        </p:txBody>
      </p:sp>
    </p:spTree>
    <p:extLst>
      <p:ext uri="{BB962C8B-B14F-4D97-AF65-F5344CB8AC3E}">
        <p14:creationId xmlns:p14="http://schemas.microsoft.com/office/powerpoint/2010/main" val="267238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7oom.ru/powerpoint/fony-dlya-prezentacii-po-istorii-08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78"/>
            <a:ext cx="9143999" cy="688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332656"/>
            <a:ext cx="571009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А.И. Куприн «Чудесный доктор».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71899"/>
            <a:ext cx="4680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"Дай Бог, чтобы наступающий год немного снисходительнее отнёсся к вам, чем этот, а главное - не падайте духом", - так сказал доктор Пирогов семье </a:t>
            </a:r>
            <a:r>
              <a:rPr lang="ru-RU" dirty="0" err="1"/>
              <a:t>Мерцаловых</a:t>
            </a:r>
            <a:r>
              <a:rPr lang="ru-RU" dirty="0"/>
              <a:t>. Даже в самый безысходный момент, когда отчаянье лишает воли к жизни, надо верить в чудо. "С этих пор точно благодетельный ангел снизошёл в нашу семью. Всё переменилось". </a:t>
            </a:r>
            <a:br>
              <a:rPr lang="ru-RU" dirty="0"/>
            </a:br>
            <a:r>
              <a:rPr lang="ru-RU" dirty="0"/>
              <a:t>Проза Александра Ивановича Куприна отличается глубоким психологизмом, внимание к деталям и увлекательным сюжетом. Несмотря на довольно тяжёлую судьбу, Куприн сумел сохранить в себе любовь к жизни, неиссякаемый оптимизм и человечность. Рассказ "</a:t>
            </a:r>
            <a:r>
              <a:rPr lang="ru-RU" i="1" dirty="0"/>
              <a:t>Чудесный доктор</a:t>
            </a:r>
            <a:r>
              <a:rPr lang="ru-RU" dirty="0"/>
              <a:t>" учит нас состраданию и отзывчивости, учит не оставаться равнодушным к чужому горю. 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https://antique.newbookshop.ru/pict/1025467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33" y="1340768"/>
            <a:ext cx="3717766" cy="5517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5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funart.pro/uploads/posts/2020-04/1587641149_36-p-foni-dlya-prezentatsii-powerpoint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8887" cy="6860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9074" y="1484784"/>
            <a:ext cx="4171899" cy="48013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Александр Грин (1880 - 1932) писал "</a:t>
            </a:r>
            <a:r>
              <a:rPr lang="ru-RU" i="1" dirty="0"/>
              <a:t>Алые паруса</a:t>
            </a:r>
            <a:r>
              <a:rPr lang="ru-RU" dirty="0"/>
              <a:t>" шесть лет. Впервые книга была выпущена в 1923 году. Феерия раскрывает, на первый взгляд, обычную историю, как в одной далёкой деревеньке на границе моря и земли, жила без матери и воспитывалась отцом-моряком, девочка </a:t>
            </a:r>
            <a:r>
              <a:rPr lang="ru-RU" dirty="0" err="1"/>
              <a:t>Ассоль</a:t>
            </a:r>
            <a:r>
              <a:rPr lang="ru-RU" dirty="0"/>
              <a:t>. В это время, где-то на другом краю земли, вдали от моря, жил мальчик. Звали его Грей. Он был окружен и отцом, и любящей матерью, и жил он в большом замке, имея все блага, чтобы не беспокоиться о хлебе насущном.</a:t>
            </a:r>
            <a:br>
              <a:rPr lang="ru-RU" dirty="0"/>
            </a:br>
            <a:r>
              <a:rPr lang="ru-RU" dirty="0"/>
              <a:t>Встретятся ли </a:t>
            </a:r>
            <a:r>
              <a:rPr lang="ru-RU" dirty="0" err="1"/>
              <a:t>Ассоль</a:t>
            </a:r>
            <a:r>
              <a:rPr lang="ru-RU" dirty="0"/>
              <a:t> и Грей? И каково это - жить, ожидая чуда, жить и искать себя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0242" name="Picture 2" descr="https://cdn.eksmo.ru/v2/ITD000000000255631/COVER/cover3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647">
            <a:off x="5080510" y="1135682"/>
            <a:ext cx="3917034" cy="5108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7534" y="157238"/>
            <a:ext cx="7568931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/>
              <a:t>А.С. Грин «Алые паруса».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484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736x/aa/55/89/aa5589c7223e98b6b912b5994f2fb418--le-petit-prince-quotes-about-lo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751344"/>
            <a:ext cx="6408712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/>
              <a:t>Антуан Экзюпери: «Маленький Принц</a:t>
            </a:r>
            <a:r>
              <a:rPr lang="ru-RU" sz="2400" b="1" i="1" dirty="0" smtClean="0"/>
              <a:t>»</a:t>
            </a:r>
          </a:p>
          <a:p>
            <a:r>
              <a:rPr lang="ru-RU" dirty="0" smtClean="0"/>
              <a:t> В </a:t>
            </a:r>
            <a:r>
              <a:rPr lang="ru-RU" dirty="0"/>
              <a:t>одном из писем к матери Сент-Экзюпери признался: “Мне ненавистны люди, пишущие ради </a:t>
            </a:r>
            <a:r>
              <a:rPr lang="ru-RU" dirty="0" smtClean="0"/>
              <a:t>забавы</a:t>
            </a:r>
            <a:r>
              <a:rPr lang="ru-RU" dirty="0"/>
              <a:t>, ищущие эффектов. Надо иметь что сказать”. Ему, романтику неба, не чуравшемуся земных </a:t>
            </a:r>
            <a:r>
              <a:rPr lang="ru-RU" dirty="0" smtClean="0"/>
              <a:t>радостей</a:t>
            </a:r>
            <a:r>
              <a:rPr lang="ru-RU" dirty="0"/>
              <a:t>, любившему, по свидетельству друзей, “писать, говорить, петь, играть, докапываться до сути вещей, есть, обращать на себя внимание, ухаживать за женщинами”, человеку </a:t>
            </a:r>
            <a:r>
              <a:rPr lang="ru-RU" dirty="0" smtClean="0"/>
              <a:t>проницательного ума </a:t>
            </a:r>
            <a:r>
              <a:rPr lang="ru-RU" dirty="0"/>
              <a:t>со своими достоинствами и недостатками, но всегда стоявшему на защите общечеловеческих ценностей, было “что сказать”. И он это сделал: написал сказку “Маленький принц”, о самом важном в этой </a:t>
            </a:r>
            <a:r>
              <a:rPr lang="ru-RU" dirty="0" err="1"/>
              <a:t>жиз</a:t>
            </a:r>
            <a:r>
              <a:rPr lang="ru-RU" dirty="0"/>
              <a:t>-ни, жизни на планете Земля, все чаще такой неласковой, </a:t>
            </a:r>
            <a:r>
              <a:rPr lang="ru-RU" dirty="0" err="1"/>
              <a:t>нолюбимой</a:t>
            </a:r>
            <a:r>
              <a:rPr lang="ru-RU" dirty="0"/>
              <a:t> и единственной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99px.ru/sstorage/53/2014/03/tmb_100196_35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172" y="1"/>
            <a:ext cx="952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32856"/>
            <a:ext cx="5724128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Маленькая девочка Мари вдохновляет деревянного Щелкунчика на подвиги, и вместе они противостоят огромной армии мышиного короля. В награду за искреннюю любовь, доброе сердце и беззаветную смелость исполняются их самые заветные мечты. </a:t>
            </a:r>
            <a:br>
              <a:rPr lang="ru-RU" dirty="0"/>
            </a:br>
            <a:r>
              <a:rPr lang="ru-RU" dirty="0"/>
              <a:t>Сказка "</a:t>
            </a:r>
            <a:r>
              <a:rPr lang="ru-RU" i="1" dirty="0"/>
              <a:t>Щелкунчик и мышиный король</a:t>
            </a:r>
            <a:r>
              <a:rPr lang="ru-RU" dirty="0"/>
              <a:t>" признана одной из лучших рождественских историй мировой литературы.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" y="188640"/>
            <a:ext cx="9144001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dirty="0"/>
              <a:t>Э.Т.А. Гофман </a:t>
            </a:r>
            <a:endParaRPr lang="ru-RU" sz="4000" dirty="0" smtClean="0"/>
          </a:p>
          <a:p>
            <a:pPr algn="ctr"/>
            <a:r>
              <a:rPr lang="ru-RU" sz="4000" dirty="0" smtClean="0"/>
              <a:t>«</a:t>
            </a:r>
            <a:r>
              <a:rPr lang="ru-RU" sz="4000" dirty="0"/>
              <a:t>Щелкунчик и мышиный король».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20" name="Picture 4" descr="https://www.mothercare.ru/media/catalog/product/b/a/base.RM36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560">
            <a:off x="5413243" y="1913363"/>
            <a:ext cx="3600000" cy="48656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2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unart.pro/uploads/posts/2020-04/1587641149_36-p-foni-dlya-prezentatsii-powerpoint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8887" cy="6860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cv6.litres.ru/pub/c/pdf-kniga/cover_max1500/42573663-migel-de-servantes-saavedra-don-kihot-425736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926" y="1016952"/>
            <a:ext cx="4433902" cy="5911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6889" y="1181481"/>
            <a:ext cx="4242554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Роман "Хитроумный идальго </a:t>
            </a:r>
            <a:r>
              <a:rPr lang="ru-RU" i="1" dirty="0"/>
              <a:t>Дон Кихот</a:t>
            </a:r>
            <a:r>
              <a:rPr lang="ru-RU" dirty="0"/>
              <a:t> Ламанчский" - одно из наиболее популярных произведений мировой литературы, увлекательная книга о приключениях мелкого дворянина Алонсо </a:t>
            </a:r>
            <a:r>
              <a:rPr lang="ru-RU" dirty="0" err="1"/>
              <a:t>Кехана</a:t>
            </a:r>
            <a:r>
              <a:rPr lang="ru-RU" dirty="0"/>
              <a:t>, вообразившего себя средневековым рыцарем. Начитавшись рыцарских романов, Алонсо </a:t>
            </a:r>
            <a:r>
              <a:rPr lang="ru-RU" dirty="0" err="1"/>
              <a:t>Кехана</a:t>
            </a:r>
            <a:r>
              <a:rPr lang="ru-RU" dirty="0"/>
              <a:t> берёт себе рыцарское имя Дон Кихот, выбирает даму сердца Дульсинею из </a:t>
            </a:r>
            <a:r>
              <a:rPr lang="ru-RU" dirty="0" err="1"/>
              <a:t>Тобосса</a:t>
            </a:r>
            <a:r>
              <a:rPr lang="ru-RU" dirty="0"/>
              <a:t>, облачается в рыцарские доспехи, седлает старого коня Росинанта и вместе со своим оруженосцем - пастухом </a:t>
            </a:r>
            <a:r>
              <a:rPr lang="ru-RU" dirty="0" err="1"/>
              <a:t>Санчо</a:t>
            </a:r>
            <a:r>
              <a:rPr lang="ru-RU" dirty="0"/>
              <a:t> </a:t>
            </a:r>
            <a:r>
              <a:rPr lang="ru-RU" dirty="0" err="1"/>
              <a:t>Панса</a:t>
            </a:r>
            <a:r>
              <a:rPr lang="ru-RU" dirty="0"/>
              <a:t> - отправляется на поиски настоящих рыцарских </a:t>
            </a:r>
            <a:r>
              <a:rPr lang="ru-RU" dirty="0" smtClean="0"/>
              <a:t>приключений.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6187" y="230038"/>
            <a:ext cx="74026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/>
              <a:t>М. де Сервантес «Дон Кихот».</a:t>
            </a:r>
            <a:endParaRPr lang="ru-RU" sz="4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007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pdb/2076460/dd543739-02cc-4e83-abb7-5a1f4896c265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449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59603"/>
            <a:ext cx="578126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П. Мериме </a:t>
            </a:r>
            <a:endParaRPr lang="ru-RU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Маттео</a:t>
            </a:r>
            <a: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Фальконе».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204" y="1606153"/>
            <a:ext cx="6030416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Проспер</a:t>
            </a:r>
            <a:r>
              <a:rPr lang="ru-RU" dirty="0"/>
              <a:t> Мериме (1803-1870) входит в плеяду самых известных французских писателей. </a:t>
            </a:r>
            <a:r>
              <a:rPr lang="ru-RU" dirty="0" smtClean="0"/>
              <a:t>Мериме </a:t>
            </a:r>
            <a:r>
              <a:rPr lang="ru-RU" dirty="0"/>
              <a:t>был большим почитателем русской культуры, он перевел на французский язык "Пиковую даму" Пушкина и "Ревизора" Гоголя, публиковал статьи по истории Смутного времени и истории казачества. В настоящее издание вошли лучшие новеллы Мериме, среди которых "</a:t>
            </a:r>
            <a:r>
              <a:rPr lang="ru-RU" dirty="0" err="1"/>
              <a:t>Маттео</a:t>
            </a:r>
            <a:r>
              <a:rPr lang="ru-RU" dirty="0"/>
              <a:t> Фальконе", "Партия в триктрак", "Голубая комната", "</a:t>
            </a:r>
            <a:r>
              <a:rPr lang="ru-RU" dirty="0" err="1"/>
              <a:t>Таманго</a:t>
            </a:r>
            <a:r>
              <a:rPr lang="ru-RU" dirty="0"/>
              <a:t>", а также знаменитая "Кармен", на основе которой созданы опера Жоржа Визе, многочисленные балетные спектакли и экранизации.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3318" name="Picture 6" descr="http://www.bookriver.ru/img/covers/485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0984">
            <a:off x="6464095" y="2537450"/>
            <a:ext cx="2514307" cy="3934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9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yandex.ru/images/_crpd/1O3zLa316/c041a2p76a0/1pHT6PaIOKWwlSWo1u-hCjRxxD4C1-DUBh1EQ8lAGdyKOb9WgodRPT32rHlvaXpnVHoSL4zzrqKdVNFaf_n18UQSU21iDez0sce1-xX6pIp25dMrF4Y2lsfcQMOIRg5Z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50"/>
            <a:ext cx="9178524" cy="68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388969"/>
            <a:ext cx="9144000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Многолетние </a:t>
            </a:r>
            <a:r>
              <a:rPr lang="ru-RU" dirty="0"/>
              <a:t>наблюдения писателя за природой и животным миром Канады сложились в правдивые и полные любви рассказы: о волке, подружившемся с мальчиком; о трущобной кошке, покорившей высший свет; о рыси, пришедшей в дом человека; о маленьком бультерьере - единственном, кто решится на схватку со страшным противником…</a:t>
            </a:r>
            <a:br>
              <a:rPr lang="ru-RU" dirty="0"/>
            </a:br>
            <a:r>
              <a:rPr lang="ru-RU" dirty="0"/>
              <a:t>Герои историй Сетон-Томпсона оживают в многочисленных чёрно-белых иллюстрациях </a:t>
            </a:r>
            <a:r>
              <a:rPr lang="ru-RU" dirty="0" err="1" smtClean="0"/>
              <a:t>автора.В</a:t>
            </a:r>
            <a:r>
              <a:rPr lang="ru-RU" dirty="0" smtClean="0"/>
              <a:t> </a:t>
            </a:r>
            <a:r>
              <a:rPr lang="ru-RU" dirty="0"/>
              <a:t>сборник вошли рассказы: "</a:t>
            </a:r>
            <a:r>
              <a:rPr lang="ru-RU" dirty="0" err="1"/>
              <a:t>Виннипегский</a:t>
            </a:r>
            <a:r>
              <a:rPr lang="ru-RU" dirty="0"/>
              <a:t> волк", </a:t>
            </a:r>
            <a:r>
              <a:rPr lang="ru-RU" dirty="0" smtClean="0"/>
              <a:t>" </a:t>
            </a:r>
            <a:r>
              <a:rPr lang="ru-RU" dirty="0"/>
              <a:t>"</a:t>
            </a:r>
            <a:r>
              <a:rPr lang="ru-RU" dirty="0" err="1"/>
              <a:t>Снап</a:t>
            </a:r>
            <a:r>
              <a:rPr lang="ru-RU" dirty="0"/>
              <a:t>. История бультерьера", </a:t>
            </a:r>
            <a:r>
              <a:rPr lang="ru-RU" dirty="0" smtClean="0"/>
              <a:t>"</a:t>
            </a:r>
            <a:r>
              <a:rPr lang="ru-RU" dirty="0" err="1"/>
              <a:t>Чинк</a:t>
            </a:r>
            <a:r>
              <a:rPr lang="ru-RU" dirty="0" err="1" smtClean="0"/>
              <a:t>".Классический</a:t>
            </a:r>
            <a:r>
              <a:rPr lang="ru-RU" dirty="0" smtClean="0"/>
              <a:t> </a:t>
            </a:r>
            <a:r>
              <a:rPr lang="ru-RU" dirty="0"/>
              <a:t>перевод Николая </a:t>
            </a:r>
            <a:r>
              <a:rPr lang="ru-RU" dirty="0" smtClean="0"/>
              <a:t>Чуковского.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88640"/>
            <a:ext cx="516379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Э. Сетон-Томпсон. </a:t>
            </a:r>
          </a:p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</a:t>
            </a:r>
            <a:r>
              <a:rPr lang="ru-RU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Снап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», «Чинк».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5362" name="Picture 2" descr="https://yard.kraslib.ru/img/vv/top/Seton-Tompson_sn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0174">
            <a:off x="2128626" y="3467353"/>
            <a:ext cx="2134780" cy="3278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st.violity.com/auction/big/auctions/84/99/17/8499178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t="4869" r="3898" b="5196"/>
          <a:stretch/>
        </p:blipFill>
        <p:spPr bwMode="auto">
          <a:xfrm rot="21030541">
            <a:off x="4359010" y="3307060"/>
            <a:ext cx="2612597" cy="3434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8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1.liveinternet.ru/images/attach/c/11/116/144/116144661_large_1409572353_16Oblozhka_Povesti_Belkina_ob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8"/>
          <a:stretch/>
        </p:blipFill>
        <p:spPr bwMode="auto">
          <a:xfrm>
            <a:off x="-1" y="15488"/>
            <a:ext cx="9431871" cy="685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24" y="476672"/>
            <a:ext cx="5256584" cy="40934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/>
              <a:t>В знаменитый прозаический </a:t>
            </a:r>
            <a:r>
              <a:rPr lang="ru-RU" sz="2000" b="1" i="1" dirty="0" smtClean="0"/>
              <a:t>цикла               </a:t>
            </a:r>
            <a:r>
              <a:rPr lang="ru-RU" sz="2000" b="1" i="1" dirty="0"/>
              <a:t>А.С. Пушкина "Повести покойного Ивана Петровича Белкина" вошли первые реалистические произведения поэта "Выстрел", "Метель", "Гробовщик", "Станционный смотритель", "Барышня-крестьянка". Впервые цикл был напечатан анонимно, с предисловием "издателя" и включал биографию И.П. Белкина. И лишь спустя три года "Повести..." были изданы с указанием имени автора. В этих историях, как и в жизни, трагедия тесно переплелась с иронией, а возвышенное со смешным</a:t>
            </a:r>
            <a:r>
              <a:rPr lang="ru-RU" sz="2000" b="1" i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64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41149_36-p-foni-dlya-prezentatsii-powerpoint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69"/>
            <a:ext cx="9278887" cy="6860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0492" y="320457"/>
            <a:ext cx="56551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Мифы Древней Греции. </a:t>
            </a:r>
            <a:endParaRPr lang="ru-RU" sz="400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0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Подвиги </a:t>
            </a:r>
            <a:r>
              <a:rPr lang="ru-RU" sz="40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Геракла.</a:t>
            </a: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673346"/>
            <a:ext cx="4572000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Геракл - один из величайших героев Древней Греции. Рассказы о сыне могучего Зевса, прославленного в мифах и воспетого в легендах, сохранились и до наших дней. На страницах этой книги вас ждут истории о </a:t>
            </a:r>
            <a:r>
              <a:rPr lang="ru-RU" dirty="0" smtClean="0"/>
              <a:t>В </a:t>
            </a:r>
            <a:r>
              <a:rPr lang="ru-RU" dirty="0"/>
              <a:t>мифах о бесстрашном Геракле мы находим примеры благородства и мужества, отваги и доблести, преданной дружбы и любви. Красочное издание книги Н.А. Куна, иллюстрированное картинами классической живописи, увлечет вас в удивительный и волшебный мир античности.</a:t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 descr="https://im0-tub-ru.yandex.net/i?id=b37956a1a6c15e9ec5eed9a4d7373eb0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977">
            <a:off x="5488661" y="2088283"/>
            <a:ext cx="3444160" cy="4512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18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01" y="0"/>
            <a:ext cx="9249663" cy="69415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7584" y="1337452"/>
            <a:ext cx="48245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/>
          </a:p>
          <a:p>
            <a:r>
              <a:rPr lang="ru-RU" sz="2400" b="1" i="1" dirty="0" smtClean="0"/>
              <a:t>События</a:t>
            </a:r>
            <a:r>
              <a:rPr lang="ru-RU" sz="2400" b="1" i="1" dirty="0"/>
              <a:t>, описанные </a:t>
            </a:r>
            <a:endParaRPr lang="ru-RU" sz="2400" b="1" i="1" dirty="0" smtClean="0"/>
          </a:p>
          <a:p>
            <a:r>
              <a:rPr lang="ru-RU" sz="2400" b="1" i="1" dirty="0" smtClean="0"/>
              <a:t>А</a:t>
            </a:r>
            <a:r>
              <a:rPr lang="ru-RU" sz="2400" b="1" i="1" dirty="0"/>
              <a:t>. С. Пушкиным и происходящие в первой четверти XIX века, взяты автором из реальной жизни. Это история любви Владимира Дубровского и Маши Троекуровой - потомков двух враждующих семейств. Произведение включено в школьную программу по литературе.</a:t>
            </a:r>
            <a:br>
              <a:rPr lang="ru-RU" sz="2400" b="1" i="1" dirty="0"/>
            </a:br>
            <a:r>
              <a:rPr lang="ru-RU" sz="2400" b="1" i="1" dirty="0"/>
              <a:t>Книга адресована детям среднего и старшего школьного возраста.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https://lavkababuin.com/image/cache/alias/dubrovskiy-229810/dubrovskiy-229810-main-600x3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2" t="1" r="33209" b="-849"/>
          <a:stretch/>
        </p:blipFill>
        <p:spPr bwMode="auto">
          <a:xfrm>
            <a:off x="5660552" y="1713650"/>
            <a:ext cx="3159920" cy="50379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59" y="836712"/>
            <a:ext cx="844487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А.С. 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Пушкин</a:t>
            </a:r>
            <a:r>
              <a:rPr lang="ru-RU" sz="4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 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«Дубровский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953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avatars.mds.yandex.net/get-pdb/1964870/d908aa80-6670-4bb1-9822-1f0768a247e5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66" y="-68462"/>
            <a:ext cx="9332966" cy="692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masha-dasha.com/data/shop/product/2016/10/07/%D0%91%D0%B5%D0%B6%D0%B8%D0%BD_%D0%BB%D1%83%D0%B3_001_2_DEtlAu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80" y="1064754"/>
            <a:ext cx="2894607" cy="3739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7681" y="4797152"/>
            <a:ext cx="8640960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Рассказ "</a:t>
            </a:r>
            <a:r>
              <a:rPr lang="ru-RU" dirty="0" err="1"/>
              <a:t>Бежин</a:t>
            </a:r>
            <a:r>
              <a:rPr lang="ru-RU" dirty="0"/>
              <a:t> луг" Иван Сергеевич Тургенев (1818-1883) написал под впечатлением от одного случая, произошедшего с ним на охоте. Писатель просидел всю ночь у костра в компании маленьких пастухов - деревенских мальчишек, стороживших табун лошадей. Пока мальчишки рассказывали друг другу страшные истории, он любовался красотой летней ночи и впоследствии с удивительным мастерством передал её в слове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603" y="5771"/>
            <a:ext cx="8562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И.С. Тургенев. «</a:t>
            </a:r>
            <a:r>
              <a:rPr lang="ru-RU" sz="54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Бежин</a:t>
            </a: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луг».</a:t>
            </a:r>
          </a:p>
        </p:txBody>
      </p:sp>
    </p:spTree>
    <p:extLst>
      <p:ext uri="{BB962C8B-B14F-4D97-AF65-F5344CB8AC3E}">
        <p14:creationId xmlns:p14="http://schemas.microsoft.com/office/powerpoint/2010/main" val="25185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avatars.mds.yandex.net/get-pdb/906476/740c8432-ba3c-4e37-8bce-79300201df3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89" y="0"/>
            <a:ext cx="92884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tatic.ozone.ru/multimedia/10138907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91" y="836712"/>
            <a:ext cx="4443487" cy="5931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326" y="1975585"/>
            <a:ext cx="457200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"</a:t>
            </a:r>
            <a:r>
              <a:rPr lang="ru-RU" i="1" dirty="0"/>
              <a:t>Ночь перед Рождеством</a:t>
            </a:r>
            <a:r>
              <a:rPr lang="ru-RU" dirty="0"/>
              <a:t>" - одна из самых загадочных повестей Н. В. Гоголя. Уже почти два столетия читателей волнует судьба жителей украинской Диканьки, особенно - кузнеца </a:t>
            </a:r>
            <a:r>
              <a:rPr lang="ru-RU" dirty="0" err="1"/>
              <a:t>Вакулы</a:t>
            </a:r>
            <a:r>
              <a:rPr lang="ru-RU" dirty="0"/>
              <a:t> и его обожаемой Оксаны. Ведь именно ради неё честный кузнец пожертвовал своей бессмертной душой и отправился в путешествие верхом на чёрте. Погрузиться в атмосферу праздничной ночи перед Рождеством помогут иллюстрации известной художницы Ирины </a:t>
            </a:r>
            <a:r>
              <a:rPr lang="ru-RU" dirty="0" err="1"/>
              <a:t>Петелиной</a:t>
            </a:r>
            <a:r>
              <a:rPr lang="ru-RU" dirty="0"/>
              <a:t>. Увидеть знаменитых героев Н. В. Гоголя можно и на экране - по повести было снято множество фильмов и мультфильмов.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2767" y="260648"/>
            <a:ext cx="87340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Н.В. Гоголь «Ночь перед Рождеством</a:t>
            </a:r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97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99px.ru/sstorage/53/2014/03/tmb_100196_35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2" y="1"/>
            <a:ext cx="952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8233" y="2782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122" name="Picture 2" descr="https://mnogoknig.lv/uploads/products/125609/wa9yqc0b-47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051" y="1340768"/>
            <a:ext cx="3418949" cy="514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132856"/>
            <a:ext cx="4572000" cy="2585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В истории </a:t>
            </a:r>
            <a:r>
              <a:rPr lang="ru-RU" dirty="0" smtClean="0"/>
              <a:t> </a:t>
            </a:r>
            <a:r>
              <a:rPr lang="ru-RU" dirty="0"/>
              <a:t>ссоры двух соседей автор достигает удивительного эффекта воздействия на читателя: "насмешить нас до слез глупостью, ничтожеством и уродством этих живых пасквилей на человечество" и "заставить нас потом пожалеть об этих идиотах, пожалеть от всей души… - вот, вот оно, то божественное искусство, которое называется творчеством…". </a:t>
            </a:r>
            <a:endParaRPr lang="ru-RU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153" y="162792"/>
            <a:ext cx="9084345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«Повесть о том, как поссорился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Иван </a:t>
            </a:r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Иванович с Иваном Никифоровичем».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720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99px.ru/sstorage/53/2014/03/tmb_100196_35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2" y="1"/>
            <a:ext cx="952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6632"/>
            <a:ext cx="8938962" cy="1446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Ф.А. </a:t>
            </a:r>
            <a:r>
              <a:rPr lang="ru-RU" sz="4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Искандер</a:t>
            </a:r>
          </a:p>
          <a:p>
            <a:pPr algn="ctr"/>
            <a:r>
              <a:rPr lang="ru-RU" sz="4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ru-RU" sz="44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«Тринадцатый подвиг Геракла».</a:t>
            </a:r>
            <a:endParaRPr lang="ru-RU" sz="4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7170" name="Picture 2" descr="https://cdn1.ozone.ru/s3/multimedia-7/6008890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32" y="1700808"/>
            <a:ext cx="3984285" cy="4880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41712" y="2274839"/>
            <a:ext cx="4572000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Пятиклассник - герой рассказа "Тринадцатый подвиг Геракла" - не решил трудную задачу по математике, которая была задана на дом. Чтобы избежать насмешки учителя, он решился на обман. Подвигом трусости назвал учитель поступок своего ученика.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76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yandex.ru/images/_crpd/1O3zLa316/c041a2p76a0/1pHT6PaIOKWwlSWo1u-hCjRxxD4C1-DUBh1EQ8lAGdyKOb9WgodRPT32rHlvaXpnVHoSL4zzrqKdVNFaf_n18UQSU21iDez0sce1-xX6pIp25dMrF4Y2lsfcQMOIRg5Z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29" y="1"/>
            <a:ext cx="9178524" cy="68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cdn1.ozone.ru/multimedia/10054082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47" y="1638100"/>
            <a:ext cx="3687898" cy="52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1793" y="332656"/>
            <a:ext cx="6711902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/>
              <a:t>Н.С. Лесков. «Левша».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44824"/>
            <a:ext cx="4908868" cy="37856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Сказ "</a:t>
            </a:r>
            <a:r>
              <a:rPr lang="ru-RU" sz="2400" i="1" dirty="0"/>
              <a:t>Левша</a:t>
            </a:r>
            <a:r>
              <a:rPr lang="ru-RU" sz="2400" dirty="0"/>
              <a:t>" - одна из вершин творчества писателя. История о том, как "англичане из стали блоху сделали, а наши туляки её подковали, да им назад отослали" - настоящий гимн труду и русскому умельцу. В наши дни тульский оружейный мастер Левша стал героем нескольких экранизаций, мультфильма и даже </a:t>
            </a:r>
            <a:r>
              <a:rPr lang="ru-RU" sz="2400" dirty="0" smtClean="0"/>
              <a:t>оперы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68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lip.cookdiary.net/sites/default/files/wallpaper/classics-clipart/429604/classics-clipart-powerpoint-429604-3459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732"/>
            <a:ext cx="9227490" cy="692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knigamir.com/upload/iblock/d96/d96cba9b6b27571dc74650a4fb500ec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3"/>
          <a:stretch/>
        </p:blipFill>
        <p:spPr bwMode="auto">
          <a:xfrm>
            <a:off x="5004048" y="1842043"/>
            <a:ext cx="3781956" cy="5121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396552" y="194390"/>
            <a:ext cx="10459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А.П. Чехов 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Толстый и тонкий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409" y="2204864"/>
            <a:ext cx="4572000" cy="313932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А. П. Чехов начинал свой путь в литературе как сотрудник юмористических журналов </a:t>
            </a:r>
            <a:r>
              <a:rPr lang="ru-RU" dirty="0" smtClean="0"/>
              <a:t>и </a:t>
            </a:r>
            <a:r>
              <a:rPr lang="ru-RU" dirty="0"/>
              <a:t>в течение семи лет опубликовал сотни крошечных рассказов, в которых смешное зачастую соседствует с грустным. </a:t>
            </a:r>
            <a:br>
              <a:rPr lang="ru-RU" dirty="0"/>
            </a:br>
            <a:r>
              <a:rPr lang="ru-RU" dirty="0"/>
              <a:t>«Толстый и тонкий» – юмористический рассказ, описывающий случайную встречу двух друзей детства. Искренняя радость от встречи была испорчена глубокой социальной пропастью, отделявшей главных героев.</a:t>
            </a:r>
          </a:p>
        </p:txBody>
      </p:sp>
    </p:spTree>
    <p:extLst>
      <p:ext uri="{BB962C8B-B14F-4D97-AF65-F5344CB8AC3E}">
        <p14:creationId xmlns:p14="http://schemas.microsoft.com/office/powerpoint/2010/main" val="25394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1354</Words>
  <Application>Microsoft Office PowerPoint</Application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27</cp:revision>
  <dcterms:created xsi:type="dcterms:W3CDTF">2020-05-28T12:02:56Z</dcterms:created>
  <dcterms:modified xsi:type="dcterms:W3CDTF">2020-05-28T16:06:14Z</dcterms:modified>
</cp:coreProperties>
</file>